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9"/>
  </p:notesMasterIdLst>
  <p:handoutMasterIdLst>
    <p:handoutMasterId r:id="rId200"/>
  </p:handoutMasterIdLst>
  <p:sldIdLst>
    <p:sldId id="267" r:id="rId5"/>
    <p:sldId id="357" r:id="rId6"/>
    <p:sldId id="336" r:id="rId7"/>
    <p:sldId id="560" r:id="rId8"/>
    <p:sldId id="335" r:id="rId9"/>
    <p:sldId id="542" r:id="rId10"/>
    <p:sldId id="337" r:id="rId11"/>
    <p:sldId id="294" r:id="rId12"/>
    <p:sldId id="354" r:id="rId13"/>
    <p:sldId id="268" r:id="rId14"/>
    <p:sldId id="341" r:id="rId15"/>
    <p:sldId id="343" r:id="rId16"/>
    <p:sldId id="342" r:id="rId17"/>
    <p:sldId id="345" r:id="rId18"/>
    <p:sldId id="492" r:id="rId19"/>
    <p:sldId id="493" r:id="rId20"/>
    <p:sldId id="494" r:id="rId21"/>
    <p:sldId id="344" r:id="rId22"/>
    <p:sldId id="346" r:id="rId23"/>
    <p:sldId id="340" r:id="rId24"/>
    <p:sldId id="338" r:id="rId25"/>
    <p:sldId id="339" r:id="rId26"/>
    <p:sldId id="543" r:id="rId27"/>
    <p:sldId id="349" r:id="rId28"/>
    <p:sldId id="350" r:id="rId29"/>
    <p:sldId id="351" r:id="rId30"/>
    <p:sldId id="484" r:id="rId31"/>
    <p:sldId id="534" r:id="rId32"/>
    <p:sldId id="535" r:id="rId33"/>
    <p:sldId id="536" r:id="rId34"/>
    <p:sldId id="537" r:id="rId35"/>
    <p:sldId id="538" r:id="rId36"/>
    <p:sldId id="539" r:id="rId37"/>
    <p:sldId id="540" r:id="rId38"/>
    <p:sldId id="541" r:id="rId39"/>
    <p:sldId id="504" r:id="rId40"/>
    <p:sldId id="505" r:id="rId41"/>
    <p:sldId id="506" r:id="rId42"/>
    <p:sldId id="507" r:id="rId43"/>
    <p:sldId id="508" r:id="rId44"/>
    <p:sldId id="509" r:id="rId45"/>
    <p:sldId id="510" r:id="rId46"/>
    <p:sldId id="511" r:id="rId47"/>
    <p:sldId id="512" r:id="rId48"/>
    <p:sldId id="513" r:id="rId49"/>
    <p:sldId id="514" r:id="rId50"/>
    <p:sldId id="515" r:id="rId51"/>
    <p:sldId id="516" r:id="rId52"/>
    <p:sldId id="517" r:id="rId53"/>
    <p:sldId id="518" r:id="rId54"/>
    <p:sldId id="519" r:id="rId55"/>
    <p:sldId id="520" r:id="rId56"/>
    <p:sldId id="521" r:id="rId57"/>
    <p:sldId id="544" r:id="rId58"/>
    <p:sldId id="554" r:id="rId59"/>
    <p:sldId id="545" r:id="rId60"/>
    <p:sldId id="546" r:id="rId61"/>
    <p:sldId id="547" r:id="rId62"/>
    <p:sldId id="548" r:id="rId63"/>
    <p:sldId id="549" r:id="rId64"/>
    <p:sldId id="550" r:id="rId65"/>
    <p:sldId id="551" r:id="rId66"/>
    <p:sldId id="552" r:id="rId67"/>
    <p:sldId id="553" r:id="rId68"/>
    <p:sldId id="529" r:id="rId69"/>
    <p:sldId id="555" r:id="rId70"/>
    <p:sldId id="556" r:id="rId71"/>
    <p:sldId id="557" r:id="rId72"/>
    <p:sldId id="558" r:id="rId73"/>
    <p:sldId id="559" r:id="rId74"/>
    <p:sldId id="363" r:id="rId75"/>
    <p:sldId id="417" r:id="rId76"/>
    <p:sldId id="418" r:id="rId77"/>
    <p:sldId id="419" r:id="rId78"/>
    <p:sldId id="420" r:id="rId79"/>
    <p:sldId id="421" r:id="rId80"/>
    <p:sldId id="422" r:id="rId81"/>
    <p:sldId id="423" r:id="rId82"/>
    <p:sldId id="424" r:id="rId83"/>
    <p:sldId id="425" r:id="rId84"/>
    <p:sldId id="426" r:id="rId85"/>
    <p:sldId id="427" r:id="rId86"/>
    <p:sldId id="428" r:id="rId87"/>
    <p:sldId id="429" r:id="rId88"/>
    <p:sldId id="430" r:id="rId89"/>
    <p:sldId id="431" r:id="rId90"/>
    <p:sldId id="432" r:id="rId91"/>
    <p:sldId id="433" r:id="rId92"/>
    <p:sldId id="434" r:id="rId93"/>
    <p:sldId id="435" r:id="rId94"/>
    <p:sldId id="436" r:id="rId95"/>
    <p:sldId id="437" r:id="rId96"/>
    <p:sldId id="438" r:id="rId97"/>
    <p:sldId id="439" r:id="rId98"/>
    <p:sldId id="440" r:id="rId99"/>
    <p:sldId id="441" r:id="rId100"/>
    <p:sldId id="442" r:id="rId101"/>
    <p:sldId id="443" r:id="rId102"/>
    <p:sldId id="444" r:id="rId103"/>
    <p:sldId id="445" r:id="rId104"/>
    <p:sldId id="446" r:id="rId105"/>
    <p:sldId id="447" r:id="rId106"/>
    <p:sldId id="448" r:id="rId107"/>
    <p:sldId id="495" r:id="rId108"/>
    <p:sldId id="496" r:id="rId109"/>
    <p:sldId id="449" r:id="rId110"/>
    <p:sldId id="450" r:id="rId111"/>
    <p:sldId id="451" r:id="rId112"/>
    <p:sldId id="452" r:id="rId113"/>
    <p:sldId id="454" r:id="rId114"/>
    <p:sldId id="455" r:id="rId115"/>
    <p:sldId id="456" r:id="rId116"/>
    <p:sldId id="457" r:id="rId117"/>
    <p:sldId id="458" r:id="rId118"/>
    <p:sldId id="459" r:id="rId119"/>
    <p:sldId id="460" r:id="rId120"/>
    <p:sldId id="461" r:id="rId121"/>
    <p:sldId id="462" r:id="rId122"/>
    <p:sldId id="463" r:id="rId123"/>
    <p:sldId id="464" r:id="rId124"/>
    <p:sldId id="465" r:id="rId125"/>
    <p:sldId id="466" r:id="rId126"/>
    <p:sldId id="467" r:id="rId127"/>
    <p:sldId id="468" r:id="rId128"/>
    <p:sldId id="469" r:id="rId129"/>
    <p:sldId id="477" r:id="rId130"/>
    <p:sldId id="478" r:id="rId131"/>
    <p:sldId id="479" r:id="rId132"/>
    <p:sldId id="480" r:id="rId133"/>
    <p:sldId id="481" r:id="rId134"/>
    <p:sldId id="482" r:id="rId135"/>
    <p:sldId id="483" r:id="rId136"/>
    <p:sldId id="365" r:id="rId137"/>
    <p:sldId id="366" r:id="rId138"/>
    <p:sldId id="367" r:id="rId139"/>
    <p:sldId id="368" r:id="rId140"/>
    <p:sldId id="369" r:id="rId141"/>
    <p:sldId id="370" r:id="rId142"/>
    <p:sldId id="371" r:id="rId143"/>
    <p:sldId id="372" r:id="rId144"/>
    <p:sldId id="373" r:id="rId145"/>
    <p:sldId id="374" r:id="rId146"/>
    <p:sldId id="375" r:id="rId147"/>
    <p:sldId id="376" r:id="rId148"/>
    <p:sldId id="377" r:id="rId149"/>
    <p:sldId id="378" r:id="rId150"/>
    <p:sldId id="379" r:id="rId151"/>
    <p:sldId id="380" r:id="rId152"/>
    <p:sldId id="381" r:id="rId153"/>
    <p:sldId id="382" r:id="rId154"/>
    <p:sldId id="383" r:id="rId155"/>
    <p:sldId id="384" r:id="rId156"/>
    <p:sldId id="385" r:id="rId157"/>
    <p:sldId id="386" r:id="rId158"/>
    <p:sldId id="387" r:id="rId159"/>
    <p:sldId id="388" r:id="rId160"/>
    <p:sldId id="389" r:id="rId161"/>
    <p:sldId id="486" r:id="rId162"/>
    <p:sldId id="487" r:id="rId163"/>
    <p:sldId id="488" r:id="rId164"/>
    <p:sldId id="391" r:id="rId165"/>
    <p:sldId id="489" r:id="rId166"/>
    <p:sldId id="490" r:id="rId167"/>
    <p:sldId id="491" r:id="rId168"/>
    <p:sldId id="393" r:id="rId169"/>
    <p:sldId id="394" r:id="rId170"/>
    <p:sldId id="395" r:id="rId171"/>
    <p:sldId id="396" r:id="rId172"/>
    <p:sldId id="397" r:id="rId173"/>
    <p:sldId id="398" r:id="rId174"/>
    <p:sldId id="399" r:id="rId175"/>
    <p:sldId id="400" r:id="rId176"/>
    <p:sldId id="401" r:id="rId177"/>
    <p:sldId id="402" r:id="rId178"/>
    <p:sldId id="403" r:id="rId179"/>
    <p:sldId id="404" r:id="rId180"/>
    <p:sldId id="405" r:id="rId181"/>
    <p:sldId id="406" r:id="rId182"/>
    <p:sldId id="407" r:id="rId183"/>
    <p:sldId id="408" r:id="rId184"/>
    <p:sldId id="409" r:id="rId185"/>
    <p:sldId id="410" r:id="rId186"/>
    <p:sldId id="411" r:id="rId187"/>
    <p:sldId id="412" r:id="rId188"/>
    <p:sldId id="413" r:id="rId189"/>
    <p:sldId id="414" r:id="rId190"/>
    <p:sldId id="415" r:id="rId191"/>
    <p:sldId id="416" r:id="rId192"/>
    <p:sldId id="364" r:id="rId193"/>
    <p:sldId id="334" r:id="rId194"/>
    <p:sldId id="358" r:id="rId195"/>
    <p:sldId id="499" r:id="rId196"/>
    <p:sldId id="360" r:id="rId197"/>
    <p:sldId id="262" r:id="rId19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560"/>
            <p14:sldId id="335"/>
            <p14:sldId id="542"/>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46"/>
            <p14:sldId id="547"/>
            <p14:sldId id="548"/>
            <p14:sldId id="549"/>
            <p14:sldId id="550"/>
            <p14:sldId id="551"/>
            <p14:sldId id="552"/>
            <p14:sldId id="553"/>
            <p14:sldId id="529"/>
            <p14:sldId id="555"/>
            <p14:sldId id="556"/>
            <p14:sldId id="557"/>
            <p14:sldId id="558"/>
            <p14:sldId id="559"/>
            <p14:sldId id="363"/>
          </p14:sldIdLst>
        </p14:section>
        <p14:section name="3 Work Packages" id="{23F75B66-90E4-49DF-9BCD-F6BD9A8FAE94}">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69" autoAdjust="0"/>
  </p:normalViewPr>
  <p:slideViewPr>
    <p:cSldViewPr>
      <p:cViewPr varScale="1">
        <p:scale>
          <a:sx n="109" d="100"/>
          <a:sy n="109" d="100"/>
        </p:scale>
        <p:origin x="1596"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slide" Target="slides/slide192.xml"/><Relationship Id="rId200"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1"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_rels/data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image" Target="../media/image8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a:t>
          </a:r>
          <a:r>
            <a:rPr lang="en-GB" sz="1400" baseline="0" dirty="0" err="1" smtClean="0"/>
            <a:t>ocument</a:t>
          </a:r>
          <a:r>
            <a:rPr lang="en-GB" sz="1400" baseline="0" dirty="0" smtClean="0"/>
            <a:t> 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smtClean="0"/>
            <a:t>Weekly collaboration meeting: e.g. UNIT-KS</a:t>
          </a:r>
          <a:endParaRPr lang="en-US"/>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20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20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a:t>
          </a:r>
          <a:r>
            <a:rPr lang="en-GB" sz="1400" kern="1200" baseline="0" dirty="0" err="1" smtClean="0"/>
            <a:t>ocument</a:t>
          </a:r>
          <a:r>
            <a:rPr lang="en-GB" sz="1400" kern="1200" baseline="0" dirty="0" smtClean="0"/>
            <a:t>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Weekly collaboration meeting: e.g. UNIT-KS</a:t>
          </a:r>
          <a:endParaRPr lang="en-US" sz="2000" kern="120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Jenkins</a:t>
          </a:r>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integration</a:t>
          </a:r>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integrate 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FORD-</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11</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14</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18</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22</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85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686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507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76</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77</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119</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144</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149</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153</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166</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175</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176</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179</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1887291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92.png"/><Relationship Id="rId4" Type="http://schemas.openxmlformats.org/officeDocument/2006/relationships/image" Target="../media/image91.png"/></Relationships>
</file>

<file path=ppt/slides/_rels/slide1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3.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9.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70.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8" Type="http://schemas.microsoft.com/office/2007/relationships/diagramDrawing" Target="../diagrams/drawing26.xml"/><Relationship Id="rId13"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diagramColors" Target="../diagrams/colors26.xml"/><Relationship Id="rId12"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6.xml"/><Relationship Id="rId11" Type="http://schemas.openxmlformats.org/officeDocument/2006/relationships/image" Target="../media/image106.png"/><Relationship Id="rId5" Type="http://schemas.openxmlformats.org/officeDocument/2006/relationships/diagramLayout" Target="../diagrams/layout26.xml"/><Relationship Id="rId10" Type="http://schemas.openxmlformats.org/officeDocument/2006/relationships/image" Target="../media/image105.png"/><Relationship Id="rId4" Type="http://schemas.openxmlformats.org/officeDocument/2006/relationships/diagramData" Target="../diagrams/data26.xml"/><Relationship Id="rId9" Type="http://schemas.openxmlformats.org/officeDocument/2006/relationships/image" Target="../media/image104.png"/></Relationships>
</file>

<file path=ppt/slides/_rels/slide1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15.png"/><Relationship Id="rId7" Type="http://schemas.openxmlformats.org/officeDocument/2006/relationships/diagramColors" Target="../diagrams/colors27.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117.png"/><Relationship Id="rId4" Type="http://schemas.openxmlformats.org/officeDocument/2006/relationships/diagramData" Target="../diagrams/data27.xml"/><Relationship Id="rId9" Type="http://schemas.openxmlformats.org/officeDocument/2006/relationships/image" Target="../media/image116.png"/></Relationships>
</file>

<file path=ppt/slides/_rels/slide1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5.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jpeg"/><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16.jpeg"/><Relationship Id="rId2" Type="http://schemas.openxmlformats.org/officeDocument/2006/relationships/notesSlide" Target="../notesSlides/notesSlide8.xml"/><Relationship Id="rId16"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5.jpeg"/><Relationship Id="rId5" Type="http://schemas.openxmlformats.org/officeDocument/2006/relationships/image" Target="../media/image27.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7.jpeg"/><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2491651"/>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0117602"/>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86825961"/>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283731948"/>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144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extLst>
                    <a:ext uri="{9D8B030D-6E8A-4147-A177-3AD203B41FA5}">
                      <a16:colId xmlns:a16="http://schemas.microsoft.com/office/drawing/2014/main" val="20000"/>
                    </a:ext>
                  </a:extLst>
                </a:gridCol>
                <a:gridCol w="6512802">
                  <a:extLst>
                    <a:ext uri="{9D8B030D-6E8A-4147-A177-3AD203B41FA5}">
                      <a16:colId xmlns:a16="http://schemas.microsoft.com/office/drawing/2014/main" val="20001"/>
                    </a:ext>
                  </a:extLst>
                </a:gridCol>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1"/>
                  </a:ext>
                </a:extLst>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smtClean="0"/>
              <a:t>Karda</a:t>
            </a:r>
            <a:r>
              <a:rPr lang="tr-TR" dirty="0"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4" y="1315472"/>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en-US" dirty="0" smtClean="0"/>
              <a:t>Prof</a:t>
            </a:r>
            <a:r>
              <a:rPr lang="en-US" dirty="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3306728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27512382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6496007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3481201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1628731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2041458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354080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2187739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4907</TotalTime>
  <Words>7922</Words>
  <Application>Microsoft Office PowerPoint</Application>
  <PresentationFormat>On-screen Show (4:3)</PresentationFormat>
  <Paragraphs>1257</Paragraphs>
  <Slides>194</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194</vt:i4>
      </vt:variant>
    </vt:vector>
  </HeadingPairs>
  <TitlesOfParts>
    <vt:vector size="201"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Participants ModelWriter 2014-2/2015-1 Review</vt:lpstr>
      <vt:lpstr>Agenda - Doç.Dr. TANSEL ÖZYER </vt:lpstr>
      <vt:lpstr>Agenda - Doç.Dr. PINAR KARAGÖZ </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PowerPoint Presentation</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WP5 - Overview</vt:lpstr>
      <vt:lpstr>WP5 - Tasks</vt:lpstr>
      <vt:lpstr>T5.1 Communication Management and Infrastructure</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716</cp:revision>
  <dcterms:created xsi:type="dcterms:W3CDTF">2014-11-11T13:03:42Z</dcterms:created>
  <dcterms:modified xsi:type="dcterms:W3CDTF">2015-12-08T07:09:41Z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